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024"/>
  </p:normalViewPr>
  <p:slideViewPr>
    <p:cSldViewPr snapToGrid="0" snapToObjects="1">
      <p:cViewPr varScale="1">
        <p:scale>
          <a:sx n="26" d="100"/>
          <a:sy n="26" d="100"/>
        </p:scale>
        <p:origin x="316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9022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7949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26383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27363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59723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89898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53484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7908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91270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30600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21139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2342C-20BE-1247-B154-F2150F1226C7}" type="datetimeFigureOut">
              <a:rPr kumimoji="1" lang="zh-TW" altLang="en-US" smtClean="0"/>
              <a:t>2021/11/1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2AC72E-C085-6147-898B-8EC0974E64B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76649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B279426-F7CF-5043-94BA-B9B07B030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871"/>
            <a:ext cx="21383625" cy="3018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362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0</Words>
  <Application>Microsoft Macintosh PowerPoint</Application>
  <PresentationFormat>自訂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User</dc:creator>
  <cp:lastModifiedBy>Microsoft Office User</cp:lastModifiedBy>
  <cp:revision>3</cp:revision>
  <dcterms:created xsi:type="dcterms:W3CDTF">2021-11-01T14:14:58Z</dcterms:created>
  <dcterms:modified xsi:type="dcterms:W3CDTF">2021-11-01T14:56:05Z</dcterms:modified>
</cp:coreProperties>
</file>

<file path=docProps/thumbnail.jpeg>
</file>